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1470025"/>
          </a:xfrm>
        </p:spPr>
        <p:txBody>
          <a:bodyPr/>
          <a:lstStyle/>
          <a:p>
            <a:pPr algn="ctr"/>
            <a:r>
              <a:rPr lang="en-US" dirty="0" smtClean="0"/>
              <a:t>Web Technology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24200"/>
            <a:ext cx="6400800" cy="1295400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Shopping Cart/Website</a:t>
            </a:r>
            <a:endParaRPr lang="en-US" sz="36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2400" y="57150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reated by 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Mou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Dutta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Rohan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Chakraborty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Sambuddha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Mondal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Soumyo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Subhro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Mukhopadhyay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1 - 21.55.52.7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47800"/>
            <a:ext cx="8926974" cy="4648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1 - 21.56.30.7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79" y="1295400"/>
            <a:ext cx="8834921" cy="441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Woven Fashion Silk Blend </a:t>
            </a:r>
            <a:r>
              <a:rPr lang="en-US" dirty="0" err="1" smtClean="0"/>
              <a:t>Saree</a:t>
            </a:r>
            <a:endParaRPr lang="en-US" dirty="0"/>
          </a:p>
        </p:txBody>
      </p:sp>
      <p:pic>
        <p:nvPicPr>
          <p:cNvPr id="4" name="Content Placeholder 3" descr="Desktop Screenshot 2021.02.22 - 17.08.46.0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" y="1752600"/>
            <a:ext cx="9138822" cy="4648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07.29.8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" y="1447800"/>
            <a:ext cx="8949525" cy="441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09.37.4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24000"/>
            <a:ext cx="9062705" cy="441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10.24.2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752600"/>
            <a:ext cx="9030843" cy="441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Printed Rayon </a:t>
            </a:r>
            <a:r>
              <a:rPr lang="en-US" b="0" dirty="0" err="1" smtClean="0"/>
              <a:t>Anarkalian</a:t>
            </a:r>
            <a:r>
              <a:rPr lang="en-US" b="0" dirty="0" smtClean="0"/>
              <a:t> </a:t>
            </a:r>
            <a:r>
              <a:rPr lang="en-US" b="0" dirty="0" err="1" smtClean="0"/>
              <a:t>Kurti</a:t>
            </a:r>
            <a:endParaRPr lang="en-US" dirty="0"/>
          </a:p>
        </p:txBody>
      </p:sp>
      <p:pic>
        <p:nvPicPr>
          <p:cNvPr id="4" name="Content Placeholder 3" descr="Desktop Screenshot 2021.02.22 - 17.14.59.2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53" y="1676400"/>
            <a:ext cx="9073847" cy="45720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15.59.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68" y="1752600"/>
            <a:ext cx="9045132" cy="44196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16.28.3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9169078" cy="42672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17.20.7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8800"/>
            <a:ext cx="8926354" cy="43434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8077200" cy="1673352"/>
          </a:xfrm>
        </p:spPr>
        <p:txBody>
          <a:bodyPr/>
          <a:lstStyle/>
          <a:p>
            <a:r>
              <a:rPr lang="en-US" dirty="0" smtClean="0"/>
              <a:t>What is it about 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819400"/>
            <a:ext cx="8077200" cy="1499616"/>
          </a:xfrm>
        </p:spPr>
        <p:txBody>
          <a:bodyPr/>
          <a:lstStyle/>
          <a:p>
            <a:r>
              <a:rPr lang="en-US" dirty="0" smtClean="0"/>
              <a:t>It is an online shopping platform, currently selling only  men’s and women’s </a:t>
            </a:r>
            <a:r>
              <a:rPr lang="en-US" dirty="0" smtClean="0"/>
              <a:t>garments</a:t>
            </a:r>
          </a:p>
          <a:p>
            <a:endParaRPr lang="en-US" dirty="0" smtClean="0"/>
          </a:p>
          <a:p>
            <a:r>
              <a:rPr lang="en-US" smtClean="0"/>
              <a:t>(created </a:t>
            </a:r>
            <a:r>
              <a:rPr lang="en-US" dirty="0" smtClean="0"/>
              <a:t>primarily using html , incorporating some </a:t>
            </a:r>
            <a:r>
              <a:rPr lang="en-US" dirty="0" err="1" smtClean="0"/>
              <a:t>css</a:t>
            </a:r>
            <a:r>
              <a:rPr lang="en-US" dirty="0" smtClean="0"/>
              <a:t> properties).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Nighty</a:t>
            </a:r>
            <a:r>
              <a:rPr lang="en-US" dirty="0" smtClean="0"/>
              <a:t> Set</a:t>
            </a:r>
            <a:endParaRPr lang="en-US" dirty="0"/>
          </a:p>
        </p:txBody>
      </p:sp>
      <p:pic>
        <p:nvPicPr>
          <p:cNvPr id="4" name="Content Placeholder 3" descr="Desktop Screenshot 2021.02.22 - 17.27.04.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1" y="1600200"/>
            <a:ext cx="9122979" cy="44196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21.26.8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8991600" cy="4419601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22.07.6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04999"/>
            <a:ext cx="8991600" cy="4419601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23.02.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676400"/>
            <a:ext cx="9074947" cy="441960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Jeans &amp; Jacket(combo)</a:t>
            </a:r>
            <a:endParaRPr lang="en-US" dirty="0"/>
          </a:p>
        </p:txBody>
      </p:sp>
      <p:pic>
        <p:nvPicPr>
          <p:cNvPr id="4" name="Content Placeholder 3" descr="Desktop Screenshot 2021.02.22 - 17.31.47.0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9119040" cy="44196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32.33.6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905000"/>
            <a:ext cx="8834548" cy="42672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34.47.3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8818977" cy="44958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36.16.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9057736" cy="44958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Men’s Collection page</a:t>
            </a:r>
            <a:endParaRPr lang="en-US" dirty="0"/>
          </a:p>
        </p:txBody>
      </p:sp>
      <p:pic>
        <p:nvPicPr>
          <p:cNvPr id="6" name="Content Placeholder 5" descr="Desktop Screenshot 2021.02.22 - 17.41.27.5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" y="1828800"/>
            <a:ext cx="8932069" cy="43434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41.55.3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" y="1600200"/>
            <a:ext cx="8769667" cy="41148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6" name="Content Placeholder 5" descr="Desktop Screenshot 2021.02.21 - 18.07.01.9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05382"/>
            <a:ext cx="8229600" cy="376486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7.43.02.7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828800"/>
            <a:ext cx="8950496" cy="441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T-shirt </a:t>
            </a:r>
            <a:r>
              <a:rPr lang="en-US" b="0" dirty="0" err="1" smtClean="0"/>
              <a:t>Hoodie</a:t>
            </a:r>
            <a:endParaRPr lang="en-US" dirty="0"/>
          </a:p>
        </p:txBody>
      </p:sp>
      <p:pic>
        <p:nvPicPr>
          <p:cNvPr id="4" name="Content Placeholder 3" descr="Desktop Screenshot 2021.02.22 - 18.00.25.7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752600"/>
            <a:ext cx="8852662" cy="42672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8.01.01.0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9074468" cy="44196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8.01.19.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905000"/>
            <a:ext cx="8991600" cy="4139828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18.01.42.8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74" y="1752600"/>
            <a:ext cx="9052826" cy="41910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Punjabi(for men)</a:t>
            </a:r>
            <a:endParaRPr lang="en-US" dirty="0"/>
          </a:p>
        </p:txBody>
      </p:sp>
      <p:pic>
        <p:nvPicPr>
          <p:cNvPr id="4" name="Content Placeholder 3" descr="Desktop Screenshot 2021.02.22 - 22.10.26.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76400"/>
            <a:ext cx="8991600" cy="44196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11.12.3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8946046" cy="41910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11.37.7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0"/>
            <a:ext cx="8988246" cy="41910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12.11.6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25" y="1676400"/>
            <a:ext cx="9013975" cy="419100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Skinny Jeans(for men)</a:t>
            </a:r>
            <a:endParaRPr lang="en-US" dirty="0"/>
          </a:p>
        </p:txBody>
      </p:sp>
      <p:pic>
        <p:nvPicPr>
          <p:cNvPr id="4" name="Content Placeholder 3" descr="Desktop Screenshot 2021.02.22 - 22.14.59.3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8935026" cy="44958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Nvdia recordings\Desktop\Desktop Screenshot 2021.02.21 - 18.08.48.7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240" y="1676400"/>
            <a:ext cx="8799760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15.27.5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" y="1752600"/>
            <a:ext cx="8905047" cy="42672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15.46.7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76400"/>
            <a:ext cx="8863798" cy="43434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16.04.7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68" y="1828800"/>
            <a:ext cx="8939032" cy="419100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Full </a:t>
            </a:r>
            <a:r>
              <a:rPr lang="en-US" b="0" dirty="0" err="1" smtClean="0"/>
              <a:t>Sleve</a:t>
            </a:r>
            <a:r>
              <a:rPr lang="en-US" b="0" dirty="0" smtClean="0"/>
              <a:t> Soft Cotton/Silk Blend Shirt(for men)</a:t>
            </a:r>
            <a:endParaRPr lang="en-US" dirty="0"/>
          </a:p>
        </p:txBody>
      </p:sp>
      <p:pic>
        <p:nvPicPr>
          <p:cNvPr id="4" name="Content Placeholder 3" descr="Desktop Screenshot 2021.02.22 - 22.18.01.3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76400"/>
            <a:ext cx="8958014" cy="44958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18.34.7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" y="1676400"/>
            <a:ext cx="8969275" cy="419100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18.49.3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76400"/>
            <a:ext cx="8793093" cy="43434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19.04.6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981200"/>
            <a:ext cx="8902076" cy="41148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Cart page</a:t>
            </a:r>
            <a:endParaRPr lang="en-US" dirty="0"/>
          </a:p>
        </p:txBody>
      </p:sp>
      <p:pic>
        <p:nvPicPr>
          <p:cNvPr id="4" name="Content Placeholder 3" descr="Desktop Screenshot 2021.02.22 - 22.28.19.3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76400"/>
            <a:ext cx="8851340" cy="449580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28.35.9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9019004" cy="449580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Content Placeholder 3" descr="Desktop Screenshot 2021.02.22 - 22.29.12.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0"/>
            <a:ext cx="8982621" cy="44958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page</a:t>
            </a:r>
            <a:endParaRPr lang="en-US" dirty="0"/>
          </a:p>
        </p:txBody>
      </p:sp>
      <p:pic>
        <p:nvPicPr>
          <p:cNvPr id="4" name="Content Placeholder 3" descr="Desktop Screenshot 2021.02.21 - 21.48.40.0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84265"/>
            <a:ext cx="8229600" cy="38070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sktop Screenshot 2021.02.22 - 22.29.24.9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8800"/>
            <a:ext cx="8987440" cy="43434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Nvdia recordings\Desktop\Desktop Screenshot 2021.02.21 - 21.49.44.4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865" y="1066800"/>
            <a:ext cx="8913135" cy="42997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Nvdia recordings\Desktop\Desktop Screenshot 2021.02.21 - 21.50.53.9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8839200" cy="48262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Nvdia recordings\Desktop\Desktop Screenshot 2021.02.21 - 21.51.37.6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8820150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Women’s Collection page</a:t>
            </a:r>
            <a:endParaRPr lang="en-US" dirty="0"/>
          </a:p>
        </p:txBody>
      </p:sp>
      <p:pic>
        <p:nvPicPr>
          <p:cNvPr id="4" name="Content Placeholder 3" descr="Desktop Screenshot 2021.02.21 - 21.55.40.5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9849"/>
            <a:ext cx="8229600" cy="38159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111</TotalTime>
  <Words>96</Words>
  <Application>Microsoft Office PowerPoint</Application>
  <PresentationFormat>On-screen Show (4:3)</PresentationFormat>
  <Paragraphs>21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Module</vt:lpstr>
      <vt:lpstr>Web Technology Project</vt:lpstr>
      <vt:lpstr>What is it about ?</vt:lpstr>
      <vt:lpstr>Homepage</vt:lpstr>
      <vt:lpstr>Slide 4</vt:lpstr>
      <vt:lpstr>Categories page</vt:lpstr>
      <vt:lpstr>Slide 6</vt:lpstr>
      <vt:lpstr>Slide 7</vt:lpstr>
      <vt:lpstr>Slide 8</vt:lpstr>
      <vt:lpstr>Women’s Collection page</vt:lpstr>
      <vt:lpstr>Slide 10</vt:lpstr>
      <vt:lpstr>Slide 11</vt:lpstr>
      <vt:lpstr>Woven Fashion Silk Blend Saree</vt:lpstr>
      <vt:lpstr>Slide 13</vt:lpstr>
      <vt:lpstr>Slide 14</vt:lpstr>
      <vt:lpstr>Slide 15</vt:lpstr>
      <vt:lpstr>Printed Rayon Anarkalian Kurti</vt:lpstr>
      <vt:lpstr>Slide 17</vt:lpstr>
      <vt:lpstr>Slide 18</vt:lpstr>
      <vt:lpstr>Slide 19</vt:lpstr>
      <vt:lpstr>Nighty Set</vt:lpstr>
      <vt:lpstr>Slide 21</vt:lpstr>
      <vt:lpstr>Slide 22</vt:lpstr>
      <vt:lpstr>Slide 23</vt:lpstr>
      <vt:lpstr>Jeans &amp; Jacket(combo)</vt:lpstr>
      <vt:lpstr>Slide 25</vt:lpstr>
      <vt:lpstr>Slide 26</vt:lpstr>
      <vt:lpstr>Slide 27</vt:lpstr>
      <vt:lpstr>Men’s Collection page</vt:lpstr>
      <vt:lpstr>Slide 29</vt:lpstr>
      <vt:lpstr>Slide 30</vt:lpstr>
      <vt:lpstr>T-shirt Hoodie</vt:lpstr>
      <vt:lpstr>Slide 32</vt:lpstr>
      <vt:lpstr>Slide 33</vt:lpstr>
      <vt:lpstr>Slide 34</vt:lpstr>
      <vt:lpstr>Punjabi(for men)</vt:lpstr>
      <vt:lpstr>Slide 36</vt:lpstr>
      <vt:lpstr>Slide 37</vt:lpstr>
      <vt:lpstr>Slide 38</vt:lpstr>
      <vt:lpstr>Skinny Jeans(for men)</vt:lpstr>
      <vt:lpstr>Slide 40</vt:lpstr>
      <vt:lpstr>Slide 41</vt:lpstr>
      <vt:lpstr>Slide 42</vt:lpstr>
      <vt:lpstr>Full Sleve Soft Cotton/Silk Blend Shirt(for men)</vt:lpstr>
      <vt:lpstr>Slide 44</vt:lpstr>
      <vt:lpstr>Slide 45</vt:lpstr>
      <vt:lpstr>Slide 46</vt:lpstr>
      <vt:lpstr>View Cart page</vt:lpstr>
      <vt:lpstr>Slide 48</vt:lpstr>
      <vt:lpstr>Login page</vt:lpstr>
      <vt:lpstr>Slide 50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Technology Project</dc:title>
  <dc:creator>Soumyosubhro</dc:creator>
  <cp:lastModifiedBy>Soumyosubhro</cp:lastModifiedBy>
  <cp:revision>19</cp:revision>
  <dcterms:created xsi:type="dcterms:W3CDTF">2006-08-16T00:00:00Z</dcterms:created>
  <dcterms:modified xsi:type="dcterms:W3CDTF">2021-02-22T17:08:42Z</dcterms:modified>
</cp:coreProperties>
</file>